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93" r:id="rId2"/>
    <p:sldId id="399" r:id="rId3"/>
    <p:sldId id="397" r:id="rId4"/>
    <p:sldId id="400" r:id="rId5"/>
    <p:sldId id="401" r:id="rId6"/>
    <p:sldId id="403" r:id="rId7"/>
    <p:sldId id="402" r:id="rId8"/>
    <p:sldId id="39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B00"/>
    <a:srgbClr val="E9334C"/>
    <a:srgbClr val="F97E70"/>
    <a:srgbClr val="0C0C0C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5" autoAdjust="0"/>
    <p:restoredTop sz="96705" autoAdjust="0"/>
  </p:normalViewPr>
  <p:slideViewPr>
    <p:cSldViewPr snapToGrid="0" snapToObjects="1">
      <p:cViewPr varScale="1">
        <p:scale>
          <a:sx n="90" d="100"/>
          <a:sy n="90" d="100"/>
        </p:scale>
        <p:origin x="-14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48F9D-5878-0C47-9ABB-0F9F979675A0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32DA-AF30-904B-859E-CE762902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77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1E01E-1DE2-8E46-88E1-C43C98E54066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C0F02-9920-7E47-82F3-97D91453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5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1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Foo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57439" y="404664"/>
            <a:ext cx="8164189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75557" y="1556792"/>
            <a:ext cx="8146071" cy="4392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indent="-28575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500">
                <a:solidFill>
                  <a:schemeClr val="bg1">
                    <a:lumMod val="95000"/>
                  </a:schemeClr>
                </a:solidFill>
              </a:defRPr>
            </a:lvl1pPr>
            <a:lvl2pPr marL="800100" marR="0" indent="-34290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300">
                <a:solidFill>
                  <a:schemeClr val="bg1">
                    <a:lumMod val="95000"/>
                  </a:schemeClr>
                </a:solidFill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 lang="pt-BR" dirty="0" smtClean="0"/>
          </a:p>
          <a:p>
            <a:pPr lvl="1"/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2660753" y="6551769"/>
            <a:ext cx="378345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Programa de </a:t>
            </a:r>
            <a:r>
              <a:rPr lang="pt-BR" sz="1100" b="0" i="0" u="none" strike="noStrike" cap="none" baseline="0" dirty="0" smtClean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pós-graduação </a:t>
            </a: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em Bioinformática da UFMG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7596337" y="6597863"/>
            <a:ext cx="242373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900" b="0" i="0" u="none" strike="noStrike" cap="none" baseline="0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169119" y="6560186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149967" y="6549271"/>
            <a:ext cx="223137" cy="200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7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77418" y="6561171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843634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8631617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6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329"/>
            <a:ext cx="8229600" cy="4525963"/>
          </a:xfrm>
        </p:spPr>
        <p:txBody>
          <a:bodyPr/>
          <a:lstStyle>
            <a:lvl1pPr>
              <a:spcBef>
                <a:spcPts val="2500"/>
              </a:spcBef>
              <a:defRPr/>
            </a:lvl1pPr>
            <a:lvl2pPr>
              <a:spcBef>
                <a:spcPts val="2500"/>
              </a:spcBef>
              <a:defRPr/>
            </a:lvl2pPr>
            <a:lvl3pPr>
              <a:spcBef>
                <a:spcPts val="2500"/>
              </a:spcBef>
              <a:defRPr/>
            </a:lvl3pPr>
            <a:lvl4pPr>
              <a:spcBef>
                <a:spcPts val="2500"/>
              </a:spcBef>
              <a:defRPr/>
            </a:lvl4pPr>
            <a:lvl5pPr>
              <a:spcBef>
                <a:spcPts val="2500"/>
              </a:spcBef>
              <a:defRPr/>
            </a:lvl5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71310" cy="296027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27160" y="-1126800"/>
            <a:ext cx="6899040" cy="91530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 userDrawn="1"/>
        </p:nvSpPr>
        <p:spPr>
          <a:xfrm>
            <a:off x="-31500" y="-1"/>
            <a:ext cx="9143640" cy="6899221"/>
          </a:xfrm>
          <a:prstGeom prst="rect">
            <a:avLst/>
          </a:prstGeom>
          <a:solidFill>
            <a:srgbClr val="000000">
              <a:alpha val="77000"/>
            </a:srgbClr>
          </a:solidFill>
          <a:ln w="25560">
            <a:noFill/>
          </a:ln>
          <a:effectLst>
            <a:reflection blurRad="6350" stA="52000" endA="300" endPos="35000" dir="5400000" sy="-100000" algn="bl" rotWithShape="0"/>
          </a:effectLst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5597"/>
            <a:ext cx="8229600" cy="1039091"/>
          </a:xfrm>
        </p:spPr>
        <p:txBody>
          <a:bodyPr>
            <a:normAutofit/>
          </a:bodyPr>
          <a:lstStyle>
            <a:lvl1pPr algn="r">
              <a:defRPr sz="3600" b="0">
                <a:solidFill>
                  <a:schemeClr val="accent5">
                    <a:lumMod val="20000"/>
                    <a:lumOff val="8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6534" y="64542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0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127160" y="-1126800"/>
            <a:ext cx="6899040" cy="915300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-31500" y="-1"/>
            <a:ext cx="9143640" cy="6899221"/>
          </a:xfrm>
          <a:prstGeom prst="rect">
            <a:avLst/>
          </a:prstGeom>
          <a:solidFill>
            <a:srgbClr val="000000">
              <a:alpha val="77000"/>
            </a:srgbClr>
          </a:solidFill>
          <a:ln w="25560">
            <a:noFill/>
          </a:ln>
          <a:effectLst>
            <a:reflection blurRad="6350" stA="52000" endA="300" endPos="35000" dir="5400000" sy="-100000" algn="bl" rotWithShape="0"/>
          </a:effectLst>
        </p:spPr>
      </p:sp>
      <p:sp>
        <p:nvSpPr>
          <p:cNvPr id="118" name="TextShape 3"/>
          <p:cNvSpPr txBox="1"/>
          <p:nvPr/>
        </p:nvSpPr>
        <p:spPr>
          <a:xfrm>
            <a:off x="7010280" y="645480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9AF4C5-C84E-4760-BE13-E60F02F945C3}" type="slidenum">
              <a:rPr lang="pt-BR">
                <a:solidFill>
                  <a:srgbClr val="000000"/>
                </a:solidFill>
                <a:latin typeface="Calibri"/>
              </a:rPr>
              <a:t>1</a:t>
            </a:fld>
            <a:endParaRPr/>
          </a:p>
        </p:txBody>
      </p:sp>
      <p:pic>
        <p:nvPicPr>
          <p:cNvPr id="124" name="Picture 8"/>
          <p:cNvPicPr/>
          <p:nvPr/>
        </p:nvPicPr>
        <p:blipFill>
          <a:blip r:embed="rId3"/>
          <a:srcRect t="502657"/>
          <a:stretch>
            <a:fillRect/>
          </a:stretch>
        </p:blipFill>
        <p:spPr>
          <a:xfrm>
            <a:off x="4880762" y="2014327"/>
            <a:ext cx="1650960" cy="19198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7912" y="2408075"/>
            <a:ext cx="81369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Como um </a:t>
            </a:r>
            <a:r>
              <a:rPr lang="en-US" sz="4800" dirty="0" err="1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</a:t>
            </a:r>
            <a:r>
              <a:rPr lang="en-US" sz="4800" dirty="0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4800" dirty="0" err="1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funciona</a:t>
            </a:r>
            <a:r>
              <a:rPr lang="en-US" sz="4800" dirty="0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sz="4800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6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0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33550"/>
            <a:ext cx="75184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7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operacional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9" y="2067857"/>
            <a:ext cx="2616131" cy="3871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863" y="1866615"/>
            <a:ext cx="5842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0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err="1" smtClean="0">
                <a:solidFill>
                  <a:srgbClr val="4BACC6"/>
                </a:solidFill>
              </a:rPr>
              <a:t>Qual</a:t>
            </a:r>
            <a:r>
              <a:rPr lang="en-US" sz="4000" dirty="0" smtClean="0">
                <a:solidFill>
                  <a:srgbClr val="4BACC6"/>
                </a:solidFill>
              </a:rPr>
              <a:t> o </a:t>
            </a:r>
            <a:r>
              <a:rPr lang="en-US" sz="4000" dirty="0" err="1" smtClean="0">
                <a:solidFill>
                  <a:srgbClr val="4BACC6"/>
                </a:solidFill>
              </a:rPr>
              <a:t>melhor</a:t>
            </a:r>
            <a:r>
              <a:rPr lang="en-US" sz="4000" dirty="0" smtClean="0">
                <a:solidFill>
                  <a:srgbClr val="4BACC6"/>
                </a:solidFill>
              </a:rPr>
              <a:t> </a:t>
            </a:r>
            <a:r>
              <a:rPr lang="en-US" sz="4000" dirty="0" err="1" smtClean="0">
                <a:solidFill>
                  <a:srgbClr val="4BACC6"/>
                </a:solidFill>
              </a:rPr>
              <a:t>sistema</a:t>
            </a:r>
            <a:r>
              <a:rPr lang="en-US" sz="4000" dirty="0" smtClean="0">
                <a:solidFill>
                  <a:srgbClr val="4BACC6"/>
                </a:solidFill>
              </a:rPr>
              <a:t> </a:t>
            </a:r>
            <a:r>
              <a:rPr lang="en-US" sz="4000" dirty="0" err="1" smtClean="0">
                <a:solidFill>
                  <a:srgbClr val="4BACC6"/>
                </a:solidFill>
              </a:rPr>
              <a:t>operacional</a:t>
            </a:r>
            <a:r>
              <a:rPr lang="en-US" sz="4000" dirty="0" smtClean="0">
                <a:solidFill>
                  <a:srgbClr val="4BACC6"/>
                </a:solidFill>
              </a:rPr>
              <a:t> </a:t>
            </a:r>
            <a:r>
              <a:rPr lang="en-US" sz="4000" dirty="0" err="1" smtClean="0">
                <a:solidFill>
                  <a:srgbClr val="4BACC6"/>
                </a:solidFill>
              </a:rPr>
              <a:t>para</a:t>
            </a:r>
            <a:r>
              <a:rPr lang="en-US" sz="4000" dirty="0" smtClean="0">
                <a:solidFill>
                  <a:srgbClr val="4BACC6"/>
                </a:solidFill>
              </a:rPr>
              <a:t> </a:t>
            </a:r>
            <a:r>
              <a:rPr lang="en-US" sz="4000" dirty="0" err="1" smtClean="0">
                <a:solidFill>
                  <a:srgbClr val="4BACC6"/>
                </a:solidFill>
              </a:rPr>
              <a:t>bioinformática</a:t>
            </a:r>
            <a:r>
              <a:rPr lang="en-US" sz="4000" dirty="0" smtClean="0">
                <a:solidFill>
                  <a:srgbClr val="4BACC6"/>
                </a:solidFill>
              </a:rPr>
              <a:t>?</a:t>
            </a:r>
            <a:endParaRPr lang="en-US" sz="4000" dirty="0">
              <a:solidFill>
                <a:srgbClr val="4BACC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735" y="5214763"/>
            <a:ext cx="2089277" cy="14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9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7300" dirty="0" err="1" smtClean="0">
                <a:solidFill>
                  <a:srgbClr val="00CB00"/>
                </a:solidFill>
              </a:rPr>
              <a:t>Tanto</a:t>
            </a:r>
            <a:r>
              <a:rPr lang="en-US" sz="7300" dirty="0" smtClean="0">
                <a:solidFill>
                  <a:srgbClr val="00CB00"/>
                </a:solidFill>
              </a:rPr>
              <a:t> </a:t>
            </a:r>
            <a:r>
              <a:rPr lang="en-US" sz="7300" dirty="0" err="1" smtClean="0">
                <a:solidFill>
                  <a:srgbClr val="00CB00"/>
                </a:solidFill>
              </a:rPr>
              <a:t>faz</a:t>
            </a:r>
            <a:r>
              <a:rPr lang="en-US" sz="7300" dirty="0" smtClean="0">
                <a:solidFill>
                  <a:srgbClr val="00CB00"/>
                </a:solidFill>
              </a:rPr>
              <a:t>!</a:t>
            </a:r>
            <a:endParaRPr lang="en-US" dirty="0">
              <a:solidFill>
                <a:srgbClr val="00CB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S.O.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Bioinfo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Maioria</a:t>
            </a:r>
            <a:r>
              <a:rPr lang="en-US" dirty="0" smtClean="0"/>
              <a:t> das </a:t>
            </a:r>
            <a:r>
              <a:rPr lang="en-US" dirty="0" err="1" smtClean="0"/>
              <a:t>aplicações</a:t>
            </a:r>
            <a:r>
              <a:rPr lang="en-US" dirty="0" smtClean="0"/>
              <a:t> </a:t>
            </a:r>
            <a:r>
              <a:rPr lang="en-US" dirty="0" err="1" smtClean="0"/>
              <a:t>rodam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CB00"/>
                </a:solidFill>
              </a:rPr>
              <a:t>Linux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Aplicações</a:t>
            </a:r>
            <a:r>
              <a:rPr lang="en-US" dirty="0" smtClean="0">
                <a:solidFill>
                  <a:srgbClr val="000000"/>
                </a:solidFill>
              </a:rPr>
              <a:t> web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Interoperabilidade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Máquinas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virtuais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00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3"/>
          <p:cNvSpPr txBox="1"/>
          <p:nvPr/>
        </p:nvSpPr>
        <p:spPr>
          <a:xfrm>
            <a:off x="7010280" y="645480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9AF4C5-C84E-4760-BE13-E60F02F945C3}" type="slidenum">
              <a:rPr lang="pt-BR">
                <a:solidFill>
                  <a:srgbClr val="000000"/>
                </a:solidFill>
                <a:latin typeface="Calibri"/>
              </a:rPr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13"/>
          <a:stretch/>
        </p:blipFill>
        <p:spPr>
          <a:xfrm>
            <a:off x="-13368" y="2870201"/>
            <a:ext cx="9144000" cy="993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4777" y="6193190"/>
            <a:ext cx="542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@diiegomariano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7" y="5913379"/>
            <a:ext cx="1082842" cy="1082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7368" y="296779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Obrigado!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-1952797" y="3040930"/>
            <a:ext cx="5428591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.com</a:t>
            </a:r>
            <a:endParaRPr lang="en-US" sz="2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7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50938</TotalTime>
  <Words>45</Words>
  <Application>Microsoft Macintosh PowerPoint</Application>
  <PresentationFormat>On-screen Show (4:3)</PresentationFormat>
  <Paragraphs>18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Sistema operacional</vt:lpstr>
      <vt:lpstr>Qual o melhor sistema operacional para bioinformática?</vt:lpstr>
      <vt:lpstr>Tanto faz!</vt:lpstr>
      <vt:lpstr>S.O. para Bioinfo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ferramenta Web para gerenciamento de  montagens de genomas bacterianos </dc:title>
  <dc:creator>Diego Cesar</dc:creator>
  <cp:lastModifiedBy>Diego Cesar</cp:lastModifiedBy>
  <cp:revision>1301</cp:revision>
  <dcterms:created xsi:type="dcterms:W3CDTF">2014-12-19T17:20:08Z</dcterms:created>
  <dcterms:modified xsi:type="dcterms:W3CDTF">2018-04-16T16:27:46Z</dcterms:modified>
</cp:coreProperties>
</file>